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handoutMasterIdLst>
    <p:handoutMasterId r:id="rId4"/>
  </p:handoutMasterIdLst>
  <p:sldIdLst>
    <p:sldId id="370" r:id="rId2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3BE8"/>
    <a:srgbClr val="4DFA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35" autoAdjust="0"/>
    <p:restoredTop sz="96242" autoAdjust="0"/>
  </p:normalViewPr>
  <p:slideViewPr>
    <p:cSldViewPr snapToGrid="0">
      <p:cViewPr varScale="1">
        <p:scale>
          <a:sx n="110" d="100"/>
          <a:sy n="110" d="100"/>
        </p:scale>
        <p:origin x="57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B547A8-3D7B-4DE6-826B-792439427E02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90B2F-13A2-4075-B9F0-8F4215A7C53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262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6DE3D-104D-4F08-977B-86B55EFDC287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96FEE9-D932-42EC-944E-1F466F27B3B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68656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6771751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5367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9198752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3475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8398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8454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5632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14464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58853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4693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5424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F120C8D6-F0D8-489C-85C2-F14DF6F1E45F}" type="datetimeFigureOut">
              <a:rPr lang="fr-FR" smtClean="0"/>
              <a:t>23/07/2025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1C3A9695-DB01-484E-ACE1-3DD09E6EB9E2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2825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288971" y="250372"/>
            <a:ext cx="2965269" cy="724989"/>
          </a:xfrm>
        </p:spPr>
        <p:txBody>
          <a:bodyPr>
            <a:normAutofit/>
          </a:bodyPr>
          <a:lstStyle/>
          <a:p>
            <a:r>
              <a:rPr lang="fr-FR" sz="3600" b="1" u="sng" dirty="0">
                <a:solidFill>
                  <a:srgbClr val="191B0E"/>
                </a:solidFill>
              </a:rPr>
              <a:t>LA MALLETTE</a:t>
            </a:r>
            <a:endParaRPr lang="fr-FR" sz="36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60320" y="975361"/>
            <a:ext cx="1641566" cy="482536"/>
          </a:xfrm>
        </p:spPr>
        <p:txBody>
          <a:bodyPr/>
          <a:lstStyle/>
          <a:p>
            <a:r>
              <a:rPr lang="fr-FR" sz="2800" u="sng" dirty="0" smtClean="0"/>
              <a:t>Objectifs </a:t>
            </a:r>
            <a:endParaRPr lang="fr-FR" sz="2800" u="sng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371600" y="1915887"/>
            <a:ext cx="4443984" cy="39515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300" dirty="0"/>
              <a:t>Cette mallette poursuit de multiples objectifs :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300" dirty="0"/>
              <a:t>Mettre à disposition tous les documents utiles à la constitution d’un dossier de voyage scolaire;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300" strike="sngStrike" dirty="0"/>
              <a:t>Simplifier l’organisation des voyages scolaires;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300" dirty="0" smtClean="0"/>
              <a:t>Permettre </a:t>
            </a:r>
            <a:r>
              <a:rPr lang="fr-FR" sz="1300" dirty="0"/>
              <a:t>la participation de tous les élèves aux voyages scolaires 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300" strike="sngStrike" dirty="0"/>
              <a:t>Harmoniser les demandes d’autorisation des voyages scolaires du département et harmoniser le traitement des dossiers</a:t>
            </a:r>
            <a:r>
              <a:rPr lang="fr-FR" sz="1300" strike="sngStrike" dirty="0" smtClean="0"/>
              <a:t>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fr-FR" sz="1300" dirty="0" smtClean="0"/>
              <a:t>Garantir la qualité et la sécurité des dossiers de voyage scolaire</a:t>
            </a:r>
            <a:endParaRPr lang="fr-FR" sz="1300" dirty="0"/>
          </a:p>
          <a:p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8060175" y="975361"/>
            <a:ext cx="1617500" cy="482536"/>
          </a:xfrm>
        </p:spPr>
        <p:txBody>
          <a:bodyPr/>
          <a:lstStyle/>
          <a:p>
            <a:r>
              <a:rPr lang="fr-FR" sz="2800" u="sng" dirty="0" smtClean="0"/>
              <a:t>Contenu</a:t>
            </a:r>
            <a:endParaRPr lang="fr-FR" sz="2800" u="sng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525014" y="1663337"/>
            <a:ext cx="4443984" cy="4807132"/>
          </a:xfrm>
        </p:spPr>
        <p:txBody>
          <a:bodyPr>
            <a:normAutofit fontScale="62500" lnSpcReduction="20000"/>
          </a:bodyPr>
          <a:lstStyle/>
          <a:p>
            <a:pPr lvl="0"/>
            <a:r>
              <a:rPr lang="fr-FR" dirty="0"/>
              <a:t>L’aide à la construction du projet pédagogique</a:t>
            </a:r>
          </a:p>
          <a:p>
            <a:pPr lvl="0"/>
            <a:r>
              <a:rPr lang="fr-FR" dirty="0"/>
              <a:t>L’emploi du temps</a:t>
            </a:r>
          </a:p>
          <a:p>
            <a:pPr lvl="0"/>
            <a:r>
              <a:rPr lang="fr-FR" dirty="0"/>
              <a:t>La liste des passagers</a:t>
            </a:r>
          </a:p>
          <a:p>
            <a:pPr lvl="0"/>
            <a:r>
              <a:rPr lang="fr-FR" dirty="0"/>
              <a:t>Le schéma de conduite</a:t>
            </a:r>
          </a:p>
          <a:p>
            <a:pPr lvl="0"/>
            <a:r>
              <a:rPr lang="fr-FR" dirty="0"/>
              <a:t>L’attestation de prise en charge du transport</a:t>
            </a:r>
          </a:p>
          <a:p>
            <a:pPr lvl="0"/>
            <a:r>
              <a:rPr lang="fr-FR" dirty="0"/>
              <a:t>La dérogation pour le lieu de rassemblement</a:t>
            </a:r>
          </a:p>
          <a:p>
            <a:pPr lvl="0"/>
            <a:r>
              <a:rPr lang="fr-FR" dirty="0">
                <a:solidFill>
                  <a:schemeClr val="tx1"/>
                </a:solidFill>
              </a:rPr>
              <a:t>L’autorisation de départ anticipé</a:t>
            </a:r>
          </a:p>
          <a:p>
            <a:pPr lvl="0"/>
            <a:r>
              <a:rPr lang="fr-FR" dirty="0"/>
              <a:t>Le récapitulatif des types de transport</a:t>
            </a:r>
          </a:p>
          <a:p>
            <a:r>
              <a:rPr lang="fr-FR" dirty="0"/>
              <a:t>La fiche d’information des transports pendant le séjour</a:t>
            </a:r>
          </a:p>
          <a:p>
            <a:pPr lvl="0"/>
            <a:r>
              <a:rPr lang="fr-FR" dirty="0"/>
              <a:t>Le tableau FIJAISV</a:t>
            </a:r>
          </a:p>
          <a:p>
            <a:pPr lvl="0"/>
            <a:r>
              <a:rPr lang="fr-FR" dirty="0"/>
              <a:t>Le formulaire AESH</a:t>
            </a:r>
          </a:p>
          <a:p>
            <a:pPr lvl="0"/>
            <a:r>
              <a:rPr lang="fr-FR" dirty="0"/>
              <a:t>Le formulaire Service Civique</a:t>
            </a:r>
          </a:p>
          <a:p>
            <a:pPr lvl="0"/>
            <a:r>
              <a:rPr lang="fr-FR" dirty="0"/>
              <a:t>La transmission des demandes des AESH et VSC</a:t>
            </a:r>
          </a:p>
          <a:p>
            <a:pPr lvl="0"/>
            <a:r>
              <a:rPr lang="fr-FR" dirty="0"/>
              <a:t>La fiche </a:t>
            </a:r>
            <a:r>
              <a:rPr lang="fr-FR" dirty="0" smtClean="0"/>
              <a:t>sanitaire</a:t>
            </a:r>
          </a:p>
          <a:p>
            <a:r>
              <a:rPr lang="fr-FR" dirty="0"/>
              <a:t>Courrier type d’absence d’un </a:t>
            </a:r>
            <a:r>
              <a:rPr lang="fr-FR" dirty="0" smtClean="0"/>
              <a:t>élève</a:t>
            </a:r>
            <a:endParaRPr lang="fr-FR" dirty="0"/>
          </a:p>
          <a:p>
            <a:pPr lvl="0"/>
            <a:r>
              <a:rPr lang="fr-FR" dirty="0"/>
              <a:t>Le compte-rendu du </a:t>
            </a:r>
            <a:r>
              <a:rPr lang="fr-FR" dirty="0" smtClean="0"/>
              <a:t>séjour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59212762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4043</TotalTime>
  <Words>151</Words>
  <Application>Microsoft Office PowerPoint</Application>
  <PresentationFormat>Grand écran</PresentationFormat>
  <Paragraphs>25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Calibri</vt:lpstr>
      <vt:lpstr>Franklin Gothic Book</vt:lpstr>
      <vt:lpstr>Wingdings</vt:lpstr>
      <vt:lpstr>Crop</vt:lpstr>
      <vt:lpstr>LA MALLETTE</vt:lpstr>
    </vt:vector>
  </TitlesOfParts>
  <Company>ACADEMIE DE LYON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CONTRÔLE DES DES DOSSIERS DE VOYAGE SCOLAIRE DU 1ER DEGRÉ</dc:title>
  <dc:creator>ptabarly</dc:creator>
  <cp:lastModifiedBy>ptabarly</cp:lastModifiedBy>
  <cp:revision>343</cp:revision>
  <cp:lastPrinted>2025-07-22T09:02:06Z</cp:lastPrinted>
  <dcterms:created xsi:type="dcterms:W3CDTF">2024-03-14T12:37:46Z</dcterms:created>
  <dcterms:modified xsi:type="dcterms:W3CDTF">2025-07-23T07:18:24Z</dcterms:modified>
</cp:coreProperties>
</file>